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4" autoAdjust="0"/>
    <p:restoredTop sz="94660"/>
  </p:normalViewPr>
  <p:slideViewPr>
    <p:cSldViewPr snapToGrid="0">
      <p:cViewPr varScale="1">
        <p:scale>
          <a:sx n="53" d="100"/>
          <a:sy n="53" d="100"/>
        </p:scale>
        <p:origin x="53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19D2F-306A-464B-9FC7-D55E93A4C6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BE8684-C059-4281-826A-D4E297E5DA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6E2D0F-847E-4069-9B50-7AA7CD9D3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ABA75-8330-44DF-85C4-17C45102B5D7}" type="datetimeFigureOut">
              <a:rPr lang="en-CA" smtClean="0"/>
              <a:t>10/12/2020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41996A-3FD7-4E11-A5D3-E62FB356C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8939DC-0DF5-4621-A34A-D780688CC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CA4C-1F7E-4C35-AC1C-DD7E42234CC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80527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D0B00-47E0-4C35-9F3C-F69E9BB70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8EA992-1E09-4767-B713-5019D7EDEB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70A62A-EE35-4EBA-8018-ABDE50268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ABA75-8330-44DF-85C4-17C45102B5D7}" type="datetimeFigureOut">
              <a:rPr lang="en-CA" smtClean="0"/>
              <a:t>10/12/2020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734D81-3ABE-4C97-B79B-DE7CE546F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7DAE54-996E-4237-899D-3B2866F79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CA4C-1F7E-4C35-AC1C-DD7E42234CC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96011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8B7279-44D9-4558-97A4-D113BAFEF4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031451-C3D2-4721-97F6-FD406C106B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6C9668-5D51-4C2E-9C1D-E545DFBA1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ABA75-8330-44DF-85C4-17C45102B5D7}" type="datetimeFigureOut">
              <a:rPr lang="en-CA" smtClean="0"/>
              <a:t>10/12/2020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9AEDFA-5DB9-4599-8E1A-82BC12724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5E5CB2-0012-41F2-9D74-25489CFEF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CA4C-1F7E-4C35-AC1C-DD7E42234CC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82628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10426-5A82-46F7-80B3-AF532E864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A9B813-F5CF-4E28-8A43-FCA5DE2EA6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D8C557-7064-4CCC-A41C-C96792E0E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ABA75-8330-44DF-85C4-17C45102B5D7}" type="datetimeFigureOut">
              <a:rPr lang="en-CA" smtClean="0"/>
              <a:t>10/12/2020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034208-8B6A-419E-B84D-409E43875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BA8ACE-8F94-4EA3-996F-340F0F8C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CA4C-1F7E-4C35-AC1C-DD7E42234CC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43037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185B9-3108-45F1-B1DA-863BB042A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6B54F0-9CB4-4813-816A-634AE1EB11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48BF15-42BD-4D27-96B9-A60DA5BFA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ABA75-8330-44DF-85C4-17C45102B5D7}" type="datetimeFigureOut">
              <a:rPr lang="en-CA" smtClean="0"/>
              <a:t>10/12/2020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7DB843-7278-46C2-A0FC-CE1495B2A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AFDDE1-FD31-427A-B0DC-397E0789E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CA4C-1F7E-4C35-AC1C-DD7E42234CC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67724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30CEE-BFCF-4ECF-B8AB-CE8C174C5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AB15C-7DDC-4120-A09D-07BCF77E6E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3C2AD7-CCBC-4377-A167-A5889196D0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A3D88A-5252-40D1-8D19-1D23BB003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ABA75-8330-44DF-85C4-17C45102B5D7}" type="datetimeFigureOut">
              <a:rPr lang="en-CA" smtClean="0"/>
              <a:t>10/12/2020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E7247F-49E6-49F3-AC2D-245CB1AD9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BB5FA6-9A5B-4153-8FBE-9D800A4D9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CA4C-1F7E-4C35-AC1C-DD7E42234CC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10411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708CD-9613-487C-B79D-1D1A87A6C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9A2D46-C78D-4EF4-956D-04518A1476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223BA1-6EE3-4483-A915-5CDDD6B623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678793-BF51-4E4A-8FB5-A4ECF9B2F0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263EAD-B419-483A-9EB9-C4DE13342D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0D720D6-80CF-4CA8-984E-9E2BDB12C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ABA75-8330-44DF-85C4-17C45102B5D7}" type="datetimeFigureOut">
              <a:rPr lang="en-CA" smtClean="0"/>
              <a:t>10/12/2020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EB5E48B-1257-4891-BB45-9D469C027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3C0AA3-B60D-411C-85BF-3AC68F8F5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CA4C-1F7E-4C35-AC1C-DD7E42234CC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88445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6A8412-D2A6-4CD4-94A7-6B90C2031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1867B4-581D-4E71-A3E9-DE07D1E3D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ABA75-8330-44DF-85C4-17C45102B5D7}" type="datetimeFigureOut">
              <a:rPr lang="en-CA" smtClean="0"/>
              <a:t>10/12/2020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290070-964F-40A7-961D-DA23A469B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293206-9CB4-404D-9A14-A6DF66872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CA4C-1F7E-4C35-AC1C-DD7E42234CC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07626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FF0BB8-66CD-41AC-BCEC-B65132941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ABA75-8330-44DF-85C4-17C45102B5D7}" type="datetimeFigureOut">
              <a:rPr lang="en-CA" smtClean="0"/>
              <a:t>10/12/2020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BDD256-560D-4930-A593-D742AB858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D3C0B7-23C6-420A-B2F3-2A41AA25F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CA4C-1F7E-4C35-AC1C-DD7E42234CC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97747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30A3D-9CC7-4802-8CE7-B9814071B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C037B0-235F-4A94-8256-AE03F5AB91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6F6465-2415-46DB-94DB-17C632BD37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1B616F-409C-4945-9015-664C31E40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ABA75-8330-44DF-85C4-17C45102B5D7}" type="datetimeFigureOut">
              <a:rPr lang="en-CA" smtClean="0"/>
              <a:t>10/12/2020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FE84F4-B120-4D0D-80F2-751B7F918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7238F9-F366-4294-9555-334C09AE5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CA4C-1F7E-4C35-AC1C-DD7E42234CC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21866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D20CA-D046-4BDB-8831-25CF02BB4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772E895-BA10-42D2-9B21-B8E6DFB2BC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A15FC0-874E-49B5-A9CA-D7FBF433CF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D360EE-7268-4E0C-A95E-A39A703FD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ABA75-8330-44DF-85C4-17C45102B5D7}" type="datetimeFigureOut">
              <a:rPr lang="en-CA" smtClean="0"/>
              <a:t>10/12/2020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A382D5-C15A-4D57-B62A-965C78DF0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31700E-FD8A-4505-B451-6A247EB88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CA4C-1F7E-4C35-AC1C-DD7E42234CC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7074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076F9A-40D2-403A-A429-DE39D9AF4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8647AC-EF9A-4144-A576-94AB6C5AD2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467BC5-DC2C-4408-B07F-2FF5D72D8F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6ABA75-8330-44DF-85C4-17C45102B5D7}" type="datetimeFigureOut">
              <a:rPr lang="en-CA" smtClean="0"/>
              <a:t>10/12/2020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1A15C-5A40-4DC2-BF9B-864A5A0A39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A76F5F-4C4C-4040-BC4E-39783EA6F6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8CA4C-1F7E-4C35-AC1C-DD7E42234CC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57061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90CDCB-DA02-4470-8704-50D678ADA8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6531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FA116A-D080-42A3-9F9C-18135D80F7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92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5036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7C121A-F4E8-4460-B870-0F5E663F95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7111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C05870-EE30-4801-A1A0-5A53AADE5B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25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296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0CEF83-E018-448A-8FA1-C5983FF0BE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6" r="-1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297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40B6F8-D753-4544-9D02-55029621A1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25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794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5ABEE6-AAEF-4F63-ACAB-7C90A11099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6" r="-1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233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9906DD-973C-421C-AF91-5A3D50F4C9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117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ED0423-1800-4119-8A7F-9465635BFC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6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544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98C7DB-8E24-4484-81F3-1729C71839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69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61E1BA-F81D-4950-A1C8-DF3F8FC4B2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007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73DB91-307F-4829-B63C-8D14019AE4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313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413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FA4CC1-AEFE-4187-9684-6409FAEBA4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61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9795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0</Words>
  <Application>Microsoft Office PowerPoint</Application>
  <PresentationFormat>Widescreen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Andra S</dc:creator>
  <cp:lastModifiedBy>Andra S</cp:lastModifiedBy>
  <cp:revision>2</cp:revision>
  <dcterms:created xsi:type="dcterms:W3CDTF">2020-12-10T15:27:49Z</dcterms:created>
  <dcterms:modified xsi:type="dcterms:W3CDTF">2020-12-10T16:24:02Z</dcterms:modified>
</cp:coreProperties>
</file>